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C7EC-D2CD-4500-9AB3-1D86B1B501E6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641A-6279-40A5-8B28-0AA5C925A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C7EC-D2CD-4500-9AB3-1D86B1B501E6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641A-6279-40A5-8B28-0AA5C925A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C7EC-D2CD-4500-9AB3-1D86B1B501E6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641A-6279-40A5-8B28-0AA5C925A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C7EC-D2CD-4500-9AB3-1D86B1B501E6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641A-6279-40A5-8B28-0AA5C925A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C7EC-D2CD-4500-9AB3-1D86B1B501E6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641A-6279-40A5-8B28-0AA5C925A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C7EC-D2CD-4500-9AB3-1D86B1B501E6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641A-6279-40A5-8B28-0AA5C925A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C7EC-D2CD-4500-9AB3-1D86B1B501E6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641A-6279-40A5-8B28-0AA5C925A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C7EC-D2CD-4500-9AB3-1D86B1B501E6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641A-6279-40A5-8B28-0AA5C925A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C7EC-D2CD-4500-9AB3-1D86B1B501E6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641A-6279-40A5-8B28-0AA5C925A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C7EC-D2CD-4500-9AB3-1D86B1B501E6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641A-6279-40A5-8B28-0AA5C925A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C7EC-D2CD-4500-9AB3-1D86B1B501E6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641A-6279-40A5-8B28-0AA5C925A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5C7EC-D2CD-4500-9AB3-1D86B1B501E6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2641A-6279-40A5-8B28-0AA5C925A0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428604"/>
            <a:ext cx="7772400" cy="1470025"/>
          </a:xfrm>
        </p:spPr>
        <p:txBody>
          <a:bodyPr>
            <a:normAutofit/>
          </a:bodyPr>
          <a:lstStyle/>
          <a:p>
            <a:r>
              <a:rPr lang="ru-RU" dirty="0" smtClean="0"/>
              <a:t>Акция </a:t>
            </a:r>
            <a:r>
              <a:rPr lang="ru-RU" dirty="0"/>
              <a:t>«Ёлка </a:t>
            </a:r>
            <a:r>
              <a:rPr lang="ru-RU" dirty="0" err="1"/>
              <a:t>Эколят</a:t>
            </a:r>
            <a:r>
              <a:rPr lang="ru-RU" dirty="0"/>
              <a:t> и Молодых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защитников Природы»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700862" cy="2186006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«Елочка с ракушками»</a:t>
            </a:r>
          </a:p>
          <a:p>
            <a:r>
              <a:rPr lang="ru-RU" b="1" dirty="0" smtClean="0"/>
              <a:t>МБОУ </a:t>
            </a:r>
            <a:r>
              <a:rPr lang="ru-RU" b="1" dirty="0" smtClean="0"/>
              <a:t>СОШ с. Могилёвка</a:t>
            </a:r>
          </a:p>
          <a:p>
            <a:r>
              <a:rPr lang="ru-RU" b="1" dirty="0" err="1" smtClean="0"/>
              <a:t>Кружаев</a:t>
            </a:r>
            <a:r>
              <a:rPr lang="ru-RU" b="1" dirty="0" smtClean="0"/>
              <a:t> Павел, 4 класс</a:t>
            </a:r>
          </a:p>
          <a:p>
            <a:r>
              <a:rPr lang="ru-RU" b="1" dirty="0" smtClean="0"/>
              <a:t>Руководитель: Кружаева </a:t>
            </a:r>
            <a:r>
              <a:rPr lang="ru-RU" b="1" dirty="0" smtClean="0"/>
              <a:t>Юлия Владимировна, учитель английского языка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00100" y="228599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488" y="2500306"/>
            <a:ext cx="33675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Номинация: Ёлка </a:t>
            </a:r>
            <a:r>
              <a:rPr lang="ru-RU" b="1" dirty="0" smtClean="0"/>
              <a:t>в стиле «Эко»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WhatsApp Image 2023-12-04 at 22.56.05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4881" y="714356"/>
            <a:ext cx="4058855" cy="5411807"/>
          </a:xfrm>
        </p:spPr>
      </p:pic>
      <p:pic>
        <p:nvPicPr>
          <p:cNvPr id="7" name="Содержимое 6" descr="WhatsApp Image 2023-12-04 at 22.56.06.jpe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970263" y="642918"/>
            <a:ext cx="4112433" cy="548324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WhatsApp Image 2023-12-04 at 22.56.06 (2)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68460" y="785794"/>
            <a:ext cx="4005276" cy="5340369"/>
          </a:xfrm>
        </p:spPr>
      </p:pic>
      <p:pic>
        <p:nvPicPr>
          <p:cNvPr id="6" name="Содержимое 5" descr="WhatsApp Image 2023-12-05 at 17.28.54.jpe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970264" y="785794"/>
            <a:ext cx="4005276" cy="534036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Описание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Елка изготовлена из картона, свернутого конусом.</a:t>
            </a:r>
          </a:p>
          <a:p>
            <a:r>
              <a:rPr lang="ru-RU" dirty="0" smtClean="0"/>
              <a:t>К конусу приклеены ракушки с помощью клея-пистолета</a:t>
            </a:r>
          </a:p>
          <a:p>
            <a:r>
              <a:rPr lang="ru-RU" dirty="0" smtClean="0"/>
              <a:t>Каждая ракушка украшена цветными шариками из пенопласта, обсыпанного блестками</a:t>
            </a:r>
          </a:p>
          <a:p>
            <a:r>
              <a:rPr lang="ru-RU" dirty="0" smtClean="0"/>
              <a:t>На верхушке елки пенопластовая звезда, обклеенная блестящей клейкой бумагой. </a:t>
            </a:r>
          </a:p>
          <a:p>
            <a:r>
              <a:rPr lang="ru-RU" dirty="0" smtClean="0"/>
              <a:t>Елка установлена на подставку, изготовленную из картонной коробки и украшенную </a:t>
            </a:r>
            <a:r>
              <a:rPr lang="ru-RU" smtClean="0"/>
              <a:t>белой мишурой.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89</Words>
  <Application>Microsoft Office PowerPoint</Application>
  <PresentationFormat>Экран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Акция «Ёлка Эколят и Молодых  защитников Природы» </vt:lpstr>
      <vt:lpstr>Слайд 2</vt:lpstr>
      <vt:lpstr>Слайд 3</vt:lpstr>
      <vt:lpstr>Описание </vt:lpstr>
    </vt:vector>
  </TitlesOfParts>
  <Company>Bryansk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Акция «Ёлка Эколят и Молодых  защитников Природы»  </dc:title>
  <dc:creator>USER</dc:creator>
  <cp:lastModifiedBy>USER</cp:lastModifiedBy>
  <cp:revision>2</cp:revision>
  <dcterms:created xsi:type="dcterms:W3CDTF">2023-12-05T11:25:23Z</dcterms:created>
  <dcterms:modified xsi:type="dcterms:W3CDTF">2023-12-05T11:34:15Z</dcterms:modified>
</cp:coreProperties>
</file>