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69DBB-24FB-45AC-B33E-D61F32B9AD9F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97EB-F8F8-4A6E-BF9B-A4BC3CA02E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МБОУ СОШ с. Могилёвка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Муниципальный район имени Лазо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«ПМП»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Павел – эрудит</a:t>
            </a:r>
          </a:p>
          <a:p>
            <a:r>
              <a:rPr lang="ru-RU" sz="4800" dirty="0" smtClean="0"/>
              <a:t>Семен – </a:t>
            </a:r>
            <a:r>
              <a:rPr lang="ru-RU" sz="4800" dirty="0" err="1" smtClean="0"/>
              <a:t>креатив</a:t>
            </a:r>
            <a:endParaRPr lang="ru-RU" sz="4800" dirty="0" smtClean="0"/>
          </a:p>
          <a:p>
            <a:r>
              <a:rPr lang="ru-RU" sz="4800" dirty="0" smtClean="0"/>
              <a:t>Полина- новатор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команды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Кружаева Юлия Владимировна – организатор</a:t>
            </a:r>
          </a:p>
          <a:p>
            <a:r>
              <a:rPr lang="ru-RU" dirty="0" smtClean="0"/>
              <a:t>Воронин Илья Алексеевич – руководитель детей</a:t>
            </a:r>
          </a:p>
          <a:p>
            <a:r>
              <a:rPr lang="ru-RU" dirty="0" err="1" smtClean="0"/>
              <a:t>Кружаев</a:t>
            </a:r>
            <a:r>
              <a:rPr lang="ru-RU" dirty="0" smtClean="0"/>
              <a:t> Павел – капитан</a:t>
            </a:r>
          </a:p>
          <a:p>
            <a:r>
              <a:rPr lang="ru-RU" dirty="0" err="1" smtClean="0"/>
              <a:t>Муралов</a:t>
            </a:r>
            <a:r>
              <a:rPr lang="ru-RU" dirty="0" smtClean="0"/>
              <a:t> Семен – член команды</a:t>
            </a:r>
          </a:p>
          <a:p>
            <a:r>
              <a:rPr lang="ru-RU" dirty="0" err="1" smtClean="0"/>
              <a:t>Матвеюк</a:t>
            </a:r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олина – член команды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Номинация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Лучшая команда центра образования цифрового и гуманитарного профилей «</a:t>
            </a:r>
            <a:r>
              <a:rPr lang="ru-RU" smtClean="0"/>
              <a:t>Точка роста»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МБОУ СОШ с. Могилёвка</vt:lpstr>
      <vt:lpstr>Команда «ПМП»</vt:lpstr>
      <vt:lpstr>Состав команды</vt:lpstr>
      <vt:lpstr>Номинация </vt:lpstr>
    </vt:vector>
  </TitlesOfParts>
  <Company>Bryansk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СОШ с. Могилёвка</dc:title>
  <dc:creator>USER</dc:creator>
  <cp:lastModifiedBy>USER</cp:lastModifiedBy>
  <cp:revision>2</cp:revision>
  <dcterms:created xsi:type="dcterms:W3CDTF">2023-10-12T11:57:17Z</dcterms:created>
  <dcterms:modified xsi:type="dcterms:W3CDTF">2023-10-12T12:08:18Z</dcterms:modified>
</cp:coreProperties>
</file>